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4F15E-783F-6A96-2618-28DA81A5BE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1652DE-5934-5F3D-008A-364EC90934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2E46E-6B7B-9CF4-7B8E-298C5ADCA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B4BD4C-313B-5E94-CA26-EF8335EF2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A0AB3-21BE-4963-85C2-21889088E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70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A9F59-01D8-9628-BD0C-162F8A16E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CBCE7-133B-432E-0B80-CBAD68EF7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AEE9C-E794-0A5A-1BB9-60DC9889D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052A6-35F0-6B7B-B2F2-EFE079E18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F84F2-AB65-4451-C0BE-909A4810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949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B281DC-D377-B73C-44E4-6B6717AF19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B413C1-D494-DBF9-5EFC-BC777A7EF5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BD4AA-83F6-EED4-CE47-20263DF89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40C6D-A0CF-A384-4D77-45A5A055D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7E8C4-33D7-9460-3613-2D448341F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248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2F50B-8030-06F3-F0A6-EB5CD9BB7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48E0B-5B75-7148-CD89-C5C6BF435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882A7A-5F13-B24C-0FE7-3DF1AB488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4325A-6CAE-C324-58F6-CE8C433D9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D571F-1B96-A318-23E9-22262BE8B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26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337AB-2060-C966-B072-9A64B58B2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F49B-9835-41B1-3919-8C1154158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6F7A5-499B-198A-45E2-67A182162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D7BC9-A4F1-DCDB-9FE8-741597668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A680F-9C6B-82C5-9088-6C6AC4F34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76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0E621-4A92-7C7B-C531-FD819BE6E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0A8D0-B26F-F02F-8871-97B0CF7690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2E0DF-5CA5-276B-5A8F-E5B3B0A69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54845-EB70-9728-BAD1-94092FCF5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12F77C-3F36-E3A3-E229-F84612F57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4C8778-A380-8989-2F5C-68935BF69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632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CE916-ADE4-BC76-2955-80C01157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31C61-40B9-A5DD-39F5-96D407BAD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262F0E-9C5D-0996-F0F1-9BBE0DDFE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D4C7CF-6F33-8B07-8D1F-CA4FDE565A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7EB7DF-A67D-481F-65B6-0D7A7E37C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7DF274-E181-1CC7-9295-D3661E373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DCE7B4-0B70-5909-5525-3E3A564E1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41CCC1-2528-E3D2-88EC-623DFAE60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91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B356F-BF9C-1897-9D77-BF66E8E26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0AAA5A-B7E8-4935-9E8C-0A3A54CAA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BD6B3D-9D95-E8E6-CFB9-21C759E03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C0D11E-312C-BDF1-CFA1-F772B91F5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279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A8534E-517C-3B45-6926-A6426F402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64BBCF-81CB-B2D3-5D51-6DC99E55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C2033D-7864-ACA8-3ED4-2FC28E9AA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89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21437-08E0-D541-1381-74D23A0FF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E222B-9FD3-7289-876A-D4C7C247F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FFD1BE-2C7C-F036-52CC-5D59342754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170FA-DDC3-DF49-FB22-96AA111EF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EF1FD-90F2-07E4-BF2D-9B772C64B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50C390-C4A2-8693-9166-DA0CCC12C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86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553B5-01E8-C7BA-34CA-506F33D53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B5245B-AEC5-73E8-EB7F-CCCB4F778F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6A3069-55CC-E93A-2451-30987CBD0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31374E-03AA-C2D2-5F7A-136AB9EDA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9A1B72-9039-D499-4C94-3F6A478B0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B61CB5-49A1-89A7-0963-0D5293A48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94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2392CC-42C2-961E-F31C-7650F2420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8D32F-6B8E-12B2-4E70-94F29F68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12FDF4-3E39-0524-0AE9-EB2A645A17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A9F0B-9BE7-AC41-951D-714E65AE9629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C8BAA-DE70-75A1-6D4E-DC23E496EC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2A0A0-42ED-5261-0082-F2CC7ECA1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8C1E7E-0AA8-FA46-BA63-B888A29C3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778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9B362857-606B-DC42-23E4-122E6DCBD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0"/>
            <a:ext cx="5080000" cy="35814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ECA07DA7-8DAE-0EEF-0FC6-76F8C4A10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8800" y="88899"/>
            <a:ext cx="4267200" cy="39243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3C78588-94DB-71C8-C698-95F3C955EE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1334" y="3429000"/>
            <a:ext cx="3175000" cy="31750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6FE00464-D033-768A-FA42-B2E061B00D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123" y="4259608"/>
            <a:ext cx="6933921" cy="3963394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7D917642-ACEF-B468-04EB-1D87342AC9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17" y="-86784"/>
            <a:ext cx="1727200" cy="11684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FA70E52A-794B-A065-67F7-105243F9EE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29671" y="1328025"/>
            <a:ext cx="5200650" cy="520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281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6E71EF9-16FB-3393-7A95-55EBB9A7E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550" y="-42333"/>
            <a:ext cx="3390900" cy="3378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07421455-F21B-B0CD-F96C-3441A5968C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360" y="88899"/>
            <a:ext cx="6939280" cy="43942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23C8FC79-31B0-7542-6DC0-F91FB921C5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1325" y="4483099"/>
            <a:ext cx="5213350" cy="520192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86D91D45-2128-75F1-6ED6-4612775F44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6167" y="5259916"/>
            <a:ext cx="3302000" cy="24765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418D71A7-F134-5F19-091C-70717AC57C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75833" y="4561416"/>
            <a:ext cx="4572000" cy="33655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4FD56AEA-CC04-BE14-547E-6011C88952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6966" y="-1032935"/>
            <a:ext cx="53721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149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5C0C0BB-BE8B-CDBC-CE57-672A401841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925" y="-92711"/>
            <a:ext cx="5200650" cy="520192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712483E5-792E-A078-0486-746CE38975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824" y="-92711"/>
            <a:ext cx="5195040" cy="5196308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3B61EAD-9056-6605-D6EA-4D2E262769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925" y="5378872"/>
            <a:ext cx="5200650" cy="520192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52F9098E-04A5-9CFC-57DA-F4F691A408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25" y="5298016"/>
            <a:ext cx="65024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59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BB1B02A-C2FE-20F0-B022-0FC4DAC3B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4698" y="-133092"/>
            <a:ext cx="4060103" cy="5198017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D990A18F-FF9D-AA86-C54A-4096EB33E0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592" y="0"/>
            <a:ext cx="5200650" cy="520192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EC1AB704-E1FE-DCFE-DFA8-266A8735A4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151" y="5336539"/>
            <a:ext cx="5200650" cy="520192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1AC38F4E-7BB3-A2E9-1C32-E1E94FC064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0" y="5645149"/>
            <a:ext cx="6350000" cy="32512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876E3A58-61AE-D361-C472-029B67A6AA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28286" y="221615"/>
            <a:ext cx="5200650" cy="520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169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EA5025B0-6A71-E3E9-8B76-E3635E2B3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941" y="141824"/>
            <a:ext cx="5187950" cy="5198518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9A96233E-C6AB-C1A0-5378-21442D1626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0"/>
            <a:ext cx="4940300" cy="5196427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67D61C51-39F4-F9ED-E2D3-7B7A498490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691" y="4597392"/>
            <a:ext cx="1714500" cy="14859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98EE51EA-4F99-9D0B-ACD0-5FF8673B36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47783"/>
            <a:ext cx="5626100" cy="39751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233F382D-9570-5930-26B7-D17811F538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159" y="5340342"/>
            <a:ext cx="3937000" cy="41529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E889EDD9-BE7A-9EE7-960E-87FB58F71B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966" y="5994395"/>
            <a:ext cx="6502400" cy="365760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ED51ACDB-25EC-C534-AB03-8247F00032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375" y="828039"/>
            <a:ext cx="4921250" cy="5201920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4B60A721-0070-6264-A5F5-8E63715678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800" y="990599"/>
            <a:ext cx="65024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7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Harri Kayhko</dc:creator>
  <cp:lastModifiedBy>Harri Kayhko</cp:lastModifiedBy>
  <cp:revision>1</cp:revision>
  <dcterms:created xsi:type="dcterms:W3CDTF">2022-04-13T17:42:05Z</dcterms:created>
  <dcterms:modified xsi:type="dcterms:W3CDTF">2022-04-13T17:49:15Z</dcterms:modified>
</cp:coreProperties>
</file>

<file path=docProps/thumbnail.jpeg>
</file>